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4504B-4D3C-4545-9407-D90B872DB16E}" v="2" dt="2025-01-19T08:15:30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33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3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32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28422"/>
              </p:ext>
            </p:extLst>
          </p:nvPr>
        </p:nvGraphicFramePr>
        <p:xfrm>
          <a:off x="1270819" y="2307405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55DC9C-29F9-8BA5-0CB3-A272CDD78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93146"/>
              </p:ext>
            </p:extLst>
          </p:nvPr>
        </p:nvGraphicFramePr>
        <p:xfrm>
          <a:off x="1257235" y="3231638"/>
          <a:ext cx="8910819" cy="337422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6454">
                  <a:extLst>
                    <a:ext uri="{9D8B030D-6E8A-4147-A177-3AD203B41FA5}">
                      <a16:colId xmlns:a16="http://schemas.microsoft.com/office/drawing/2014/main" val="955423415"/>
                    </a:ext>
                  </a:extLst>
                </a:gridCol>
                <a:gridCol w="981037">
                  <a:extLst>
                    <a:ext uri="{9D8B030D-6E8A-4147-A177-3AD203B41FA5}">
                      <a16:colId xmlns:a16="http://schemas.microsoft.com/office/drawing/2014/main" val="1635076890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3579940503"/>
                    </a:ext>
                  </a:extLst>
                </a:gridCol>
                <a:gridCol w="862641">
                  <a:extLst>
                    <a:ext uri="{9D8B030D-6E8A-4147-A177-3AD203B41FA5}">
                      <a16:colId xmlns:a16="http://schemas.microsoft.com/office/drawing/2014/main" val="651556675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878901645"/>
                    </a:ext>
                  </a:extLst>
                </a:gridCol>
                <a:gridCol w="802256">
                  <a:extLst>
                    <a:ext uri="{9D8B030D-6E8A-4147-A177-3AD203B41FA5}">
                      <a16:colId xmlns:a16="http://schemas.microsoft.com/office/drawing/2014/main" val="228987941"/>
                    </a:ext>
                  </a:extLst>
                </a:gridCol>
                <a:gridCol w="1009291">
                  <a:extLst>
                    <a:ext uri="{9D8B030D-6E8A-4147-A177-3AD203B41FA5}">
                      <a16:colId xmlns:a16="http://schemas.microsoft.com/office/drawing/2014/main" val="3565495543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331650524"/>
                    </a:ext>
                  </a:extLst>
                </a:gridCol>
                <a:gridCol w="776377">
                  <a:extLst>
                    <a:ext uri="{9D8B030D-6E8A-4147-A177-3AD203B41FA5}">
                      <a16:colId xmlns:a16="http://schemas.microsoft.com/office/drawing/2014/main" val="1094926128"/>
                    </a:ext>
                  </a:extLst>
                </a:gridCol>
              </a:tblGrid>
              <a:tr h="99678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436089"/>
                  </a:ext>
                </a:extLst>
              </a:tr>
              <a:tr h="629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636424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10488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89475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11732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064456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993919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9291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40178F9-7F36-1F13-8012-8453A277A5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16" y="1323954"/>
            <a:ext cx="5943600" cy="593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057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9220B212D160641B3F583BF61A55E8A" ma:contentTypeVersion="9" ma:contentTypeDescription="" ma:contentTypeScope="" ma:versionID="ca4461e032f9e4776cd6ba7b699ab792">
  <xsd:schema xmlns:xsd="http://www.w3.org/2001/XMLSchema" xmlns:xs="http://www.w3.org/2001/XMLSchema" xmlns:p="http://schemas.microsoft.com/office/2006/metadata/properties" xmlns:ns2="eb3f7de7-c935-4ca6-a12c-1f73773710ec" xmlns:ns3="9893abd3-67ee-4988-ab77-e7eda7bd3d13" targetNamespace="http://schemas.microsoft.com/office/2006/metadata/properties" ma:root="true" ma:fieldsID="f673cf436e6e1ce807cb692b79f7ef6b" ns2:_="" ns3:_="">
    <xsd:import namespace="eb3f7de7-c935-4ca6-a12c-1f73773710ec"/>
    <xsd:import namespace="9893abd3-67ee-4988-ab77-e7eda7bd3d13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3abd3-67ee-4988-ab77-e7eda7bd3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5A942F-A7A8-41C8-8D24-2ABD4D92D1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9893abd3-67ee-4988-ab77-e7eda7bd3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799D42-217D-44AE-A702-353F88265C7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893abd3-67ee-4988-ab77-e7eda7bd3d13"/>
    <ds:schemaRef ds:uri="eb3f7de7-c935-4ca6-a12c-1f73773710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1A4E5DF-65AD-4994-9797-6D6D189482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Simon</dc:creator>
  <cp:lastModifiedBy>Joanne Katz</cp:lastModifiedBy>
  <cp:revision>10</cp:revision>
  <dcterms:created xsi:type="dcterms:W3CDTF">2015-06-28T15:31:45Z</dcterms:created>
  <dcterms:modified xsi:type="dcterms:W3CDTF">2025-01-19T08:16:01Z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0x01010037EA2DD516505C4D92B92F8677CFB68500B9220B212D160641B3F583BF61A55E8A</vt:lpwstr>
  </property>
</Properties>
</file>